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3" r:id="rId2"/>
    <p:sldId id="284" r:id="rId3"/>
    <p:sldId id="319" r:id="rId4"/>
    <p:sldId id="320" r:id="rId5"/>
    <p:sldId id="321" r:id="rId6"/>
    <p:sldId id="316" r:id="rId7"/>
    <p:sldId id="337" r:id="rId8"/>
    <p:sldId id="322" r:id="rId9"/>
    <p:sldId id="324" r:id="rId10"/>
    <p:sldId id="297" r:id="rId11"/>
    <p:sldId id="317" r:id="rId12"/>
    <p:sldId id="327" r:id="rId13"/>
    <p:sldId id="328" r:id="rId14"/>
    <p:sldId id="300" r:id="rId15"/>
    <p:sldId id="302" r:id="rId16"/>
    <p:sldId id="325" r:id="rId17"/>
    <p:sldId id="326" r:id="rId18"/>
    <p:sldId id="289" r:id="rId19"/>
    <p:sldId id="318" r:id="rId20"/>
    <p:sldId id="329" r:id="rId21"/>
    <p:sldId id="330" r:id="rId22"/>
    <p:sldId id="305" r:id="rId23"/>
    <p:sldId id="304" r:id="rId24"/>
    <p:sldId id="331" r:id="rId25"/>
    <p:sldId id="332" r:id="rId26"/>
    <p:sldId id="307" r:id="rId27"/>
    <p:sldId id="308" r:id="rId28"/>
    <p:sldId id="333" r:id="rId29"/>
    <p:sldId id="286" r:id="rId30"/>
    <p:sldId id="306" r:id="rId31"/>
    <p:sldId id="309" r:id="rId32"/>
    <p:sldId id="334" r:id="rId33"/>
    <p:sldId id="31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BB3D-01AE-4669-A351-8BA8DC2C170F}" type="datetimeFigureOut">
              <a:rPr lang="en-US" smtClean="0"/>
              <a:pPr/>
              <a:t>8/5/2020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1A6A6-994A-46D3-BCB8-EB45AFF630C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C793-5700-46E1-B025-9E1028FE3916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6906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8227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5116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837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3298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28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1111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1510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3123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1311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7373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92164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13016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03848-29B4-499E-A4DE-37E26CC3BFFA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779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5781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219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889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A6A6-994A-46D3-BCB8-EB45AFF630C9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133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C1F6-B153-46D5-B716-7BF77B6DD9F3}" type="datetimeFigureOut">
              <a:rPr lang="en-US" smtClean="0"/>
              <a:pPr/>
              <a:t>8/5/2020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DE4A-40DD-46BD-86C7-A21E0F0FF2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C1F6-B153-46D5-B716-7BF77B6DD9F3}" type="datetimeFigureOut">
              <a:rPr lang="en-US" smtClean="0"/>
              <a:pPr/>
              <a:t>8/5/2020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DE4A-40DD-46BD-86C7-A21E0F0FF2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C1F6-B153-46D5-B716-7BF77B6DD9F3}" type="datetimeFigureOut">
              <a:rPr lang="en-US" smtClean="0"/>
              <a:pPr/>
              <a:t>8/5/2020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DE4A-40DD-46BD-86C7-A21E0F0FF2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C1F6-B153-46D5-B716-7BF77B6DD9F3}" type="datetimeFigureOut">
              <a:rPr lang="en-US" smtClean="0"/>
              <a:pPr/>
              <a:t>8/5/2020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DE4A-40DD-46BD-86C7-A21E0F0FF2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C1F6-B153-46D5-B716-7BF77B6DD9F3}" type="datetimeFigureOut">
              <a:rPr lang="en-US" smtClean="0"/>
              <a:pPr/>
              <a:t>8/5/2020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DE4A-40DD-46BD-86C7-A21E0F0FF2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C1F6-B153-46D5-B716-7BF77B6DD9F3}" type="datetimeFigureOut">
              <a:rPr lang="en-US" smtClean="0"/>
              <a:pPr/>
              <a:t>8/5/2020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DE4A-40DD-46BD-86C7-A21E0F0FF2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C1F6-B153-46D5-B716-7BF77B6DD9F3}" type="datetimeFigureOut">
              <a:rPr lang="en-US" smtClean="0"/>
              <a:pPr/>
              <a:t>8/5/2020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DE4A-40DD-46BD-86C7-A21E0F0FF2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C1F6-B153-46D5-B716-7BF77B6DD9F3}" type="datetimeFigureOut">
              <a:rPr lang="en-US" smtClean="0"/>
              <a:pPr/>
              <a:t>8/5/2020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DE4A-40DD-46BD-86C7-A21E0F0FF2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C1F6-B153-46D5-B716-7BF77B6DD9F3}" type="datetimeFigureOut">
              <a:rPr lang="en-US" smtClean="0"/>
              <a:pPr/>
              <a:t>8/5/2020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DE4A-40DD-46BD-86C7-A21E0F0FF2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C1F6-B153-46D5-B716-7BF77B6DD9F3}" type="datetimeFigureOut">
              <a:rPr lang="en-US" smtClean="0"/>
              <a:pPr/>
              <a:t>8/5/2020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DE4A-40DD-46BD-86C7-A21E0F0FF2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C1F6-B153-46D5-B716-7BF77B6DD9F3}" type="datetimeFigureOut">
              <a:rPr lang="en-US" smtClean="0"/>
              <a:pPr/>
              <a:t>8/5/2020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DE4A-40DD-46BD-86C7-A21E0F0FF2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FC1F6-B153-46D5-B716-7BF77B6DD9F3}" type="datetimeFigureOut">
              <a:rPr lang="en-US" smtClean="0"/>
              <a:pPr/>
              <a:t>8/5/2020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8DE4A-40DD-46BD-86C7-A21E0F0FF2D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8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1500197"/>
          </a:xfrm>
          <a:solidFill>
            <a:srgbClr val="0070C0"/>
          </a:solidFill>
        </p:spPr>
        <p:txBody>
          <a:bodyPr/>
          <a:lstStyle/>
          <a:p>
            <a:r>
              <a:rPr lang="en-IN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AIR FORCE SCHOOL</a:t>
            </a:r>
            <a:br>
              <a:rPr lang="en-IN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IN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WESTERN AIR COMMAND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>
              <a:defRPr sz="7900"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lang="en-IN" sz="4800" dirty="0">
                <a:latin typeface="Aharoni" pitchFamily="2" charset="-79"/>
                <a:cs typeface="Aharoni" pitchFamily="2" charset="-79"/>
              </a:rPr>
              <a:t>E-CONTENT</a:t>
            </a:r>
          </a:p>
          <a:p>
            <a:pPr>
              <a:defRPr sz="7900"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lang="en-IN" sz="6600" dirty="0">
                <a:latin typeface="Aharoni" pitchFamily="2" charset="-79"/>
                <a:cs typeface="Aharoni" pitchFamily="2" charset="-79"/>
              </a:rPr>
              <a:t>ENGLISH</a:t>
            </a:r>
          </a:p>
          <a:p>
            <a:endParaRPr lang="en-IN" dirty="0"/>
          </a:p>
        </p:txBody>
      </p:sp>
      <p:pic>
        <p:nvPicPr>
          <p:cNvPr id="1026" name="Picture 2" descr="C:\Users\san\Desktop\2ef80663-232b-40d4-9636-4b304a51ad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971550" cy="1371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00694" y="6215082"/>
            <a:ext cx="346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PREPARED BY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AFS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HQ WAC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IN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9698" name="AutoShape 2" descr="blob:https://web.whatsapp.com/c61d2ed2-0eeb-4825-8e6b-724fc07a3e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9700" name="AutoShape 4" descr="blob:https://web.whatsapp.com/c61d2ed2-0eeb-4825-8e6b-724fc07a3e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9701" name="Picture 5" descr="C:\Users\san\Downloads\WhatsApp Image 2020-08-03 at 18.03.16 (3).jpeg"/>
          <p:cNvPicPr>
            <a:picLocks noChangeAspect="1" noChangeArrowheads="1"/>
          </p:cNvPicPr>
          <p:nvPr/>
        </p:nvPicPr>
        <p:blipFill>
          <a:blip r:embed="rId3"/>
          <a:srcRect l="12500" r="12500"/>
          <a:stretch>
            <a:fillRect/>
          </a:stretch>
        </p:blipFill>
        <p:spPr bwMode="auto">
          <a:xfrm>
            <a:off x="1142976" y="857250"/>
            <a:ext cx="6858048" cy="5143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1" name="Picture 3" descr="C:\Users\san\Desktop\wordfamilycards_0.jpg"/>
          <p:cNvPicPr>
            <a:picLocks noChangeAspect="1" noChangeArrowheads="1"/>
          </p:cNvPicPr>
          <p:nvPr/>
        </p:nvPicPr>
        <p:blipFill>
          <a:blip r:embed="rId3"/>
          <a:srcRect l="12500" t="32848" r="14706" b="9459"/>
          <a:stretch>
            <a:fillRect/>
          </a:stretch>
        </p:blipFill>
        <p:spPr bwMode="auto">
          <a:xfrm>
            <a:off x="571472" y="714356"/>
            <a:ext cx="7929618" cy="56436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B8D85-C736-499B-92A7-0B2005C3F7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5" r="13298"/>
          <a:stretch/>
        </p:blipFill>
        <p:spPr>
          <a:xfrm>
            <a:off x="1115616" y="718984"/>
            <a:ext cx="7056784" cy="5420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096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717A6-9CF2-4530-A5B2-A56278C1E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3775"/>
          <a:stretch/>
        </p:blipFill>
        <p:spPr>
          <a:xfrm>
            <a:off x="1187624" y="857250"/>
            <a:ext cx="6696744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74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26625" name="Picture 1" descr="C:\Users\san\Downloads\WhatsApp Image 2020-08-03 at 18.15.07.jpeg"/>
          <p:cNvPicPr>
            <a:picLocks noChangeAspect="1" noChangeArrowheads="1"/>
          </p:cNvPicPr>
          <p:nvPr/>
        </p:nvPicPr>
        <p:blipFill>
          <a:blip r:embed="rId3"/>
          <a:srcRect l="12500" r="12500"/>
          <a:stretch>
            <a:fillRect/>
          </a:stretch>
        </p:blipFill>
        <p:spPr bwMode="auto">
          <a:xfrm>
            <a:off x="1142976" y="857250"/>
            <a:ext cx="6858048" cy="5143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66562" name="Picture 2" descr="C:\Users\san\Downloads\WhatsApp Image 2020-08-03 at 18.15.08 (3).jpeg"/>
          <p:cNvPicPr>
            <a:picLocks noChangeAspect="1" noChangeArrowheads="1"/>
          </p:cNvPicPr>
          <p:nvPr/>
        </p:nvPicPr>
        <p:blipFill>
          <a:blip r:embed="rId3">
            <a:lum bright="-18000" contrast="41000"/>
          </a:blip>
          <a:srcRect l="12500" r="12500"/>
          <a:stretch>
            <a:fillRect/>
          </a:stretch>
        </p:blipFill>
        <p:spPr bwMode="auto">
          <a:xfrm>
            <a:off x="1142976" y="857250"/>
            <a:ext cx="6858048" cy="5143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6634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8" descr="funny alphabet letter d - Clip Art Library">
            <a:extLst>
              <a:ext uri="{FF2B5EF4-FFF2-40B4-BE49-F238E27FC236}">
                <a16:creationId xmlns:a16="http://schemas.microsoft.com/office/drawing/2014/main" id="{51360983-8E10-4347-BD24-422225573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59" y="1254291"/>
            <a:ext cx="2978194" cy="29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Letter a girl. Happy little girl climbing on giant lowercase ...">
            <a:extLst>
              <a:ext uri="{FF2B5EF4-FFF2-40B4-BE49-F238E27FC236}">
                <a16:creationId xmlns:a16="http://schemas.microsoft.com/office/drawing/2014/main" id="{8155668A-D75A-4FDB-A640-822DCC544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" b="3354"/>
          <a:stretch/>
        </p:blipFill>
        <p:spPr bwMode="auto">
          <a:xfrm>
            <a:off x="539552" y="1254292"/>
            <a:ext cx="2571019" cy="29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666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8" descr="funny alphabet letter d - Clip Art Library">
            <a:extLst>
              <a:ext uri="{FF2B5EF4-FFF2-40B4-BE49-F238E27FC236}">
                <a16:creationId xmlns:a16="http://schemas.microsoft.com/office/drawing/2014/main" id="{19E3E40C-3E38-46AC-91D5-FE255463B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93" y="1612653"/>
            <a:ext cx="3321217" cy="3321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Letter a girl. Happy little girl climbing on giant lowercase ...">
            <a:extLst>
              <a:ext uri="{FF2B5EF4-FFF2-40B4-BE49-F238E27FC236}">
                <a16:creationId xmlns:a16="http://schemas.microsoft.com/office/drawing/2014/main" id="{F0CD0A33-DC03-467E-83F4-06DFD508A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" b="3354"/>
          <a:stretch/>
        </p:blipFill>
        <p:spPr bwMode="auto">
          <a:xfrm>
            <a:off x="1547664" y="1612653"/>
            <a:ext cx="3017162" cy="3321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18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10242" name="Picture 2" descr="C:\Users\san\Downloads\WhatsApp Image 2020-08-03 at 17.57.43 (4).jpeg"/>
          <p:cNvPicPr>
            <a:picLocks noChangeAspect="1" noChangeArrowheads="1"/>
          </p:cNvPicPr>
          <p:nvPr/>
        </p:nvPicPr>
        <p:blipFill>
          <a:blip r:embed="rId3"/>
          <a:srcRect l="12500" r="12500"/>
          <a:stretch>
            <a:fillRect/>
          </a:stretch>
        </p:blipFill>
        <p:spPr bwMode="auto">
          <a:xfrm>
            <a:off x="1142976" y="857250"/>
            <a:ext cx="6858048" cy="5143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VC Words - CVC Words Worksheets Kindergarten - Word Families ...">
            <a:extLst>
              <a:ext uri="{FF2B5EF4-FFF2-40B4-BE49-F238E27FC236}">
                <a16:creationId xmlns:a16="http://schemas.microsoft.com/office/drawing/2014/main" id="{05AE150C-06FE-4394-B474-C9647C1FA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9" b="12012"/>
          <a:stretch/>
        </p:blipFill>
        <p:spPr bwMode="auto">
          <a:xfrm>
            <a:off x="1263378" y="332656"/>
            <a:ext cx="6400800" cy="6369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1026" name="Picture 2" descr="C:\Users\san\Downloads\WhatsApp Image 2020-08-03 at 17.52.02.jpeg"/>
          <p:cNvPicPr>
            <a:picLocks noChangeAspect="1" noChangeArrowheads="1"/>
          </p:cNvPicPr>
          <p:nvPr/>
        </p:nvPicPr>
        <p:blipFill>
          <a:blip r:embed="rId3">
            <a:lum bright="-3000" contrast="23000"/>
          </a:blip>
          <a:srcRect l="12500" t="36111" r="12500"/>
          <a:stretch>
            <a:fillRect/>
          </a:stretch>
        </p:blipFill>
        <p:spPr bwMode="auto">
          <a:xfrm>
            <a:off x="1142976" y="714374"/>
            <a:ext cx="6858048" cy="52863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2" descr="Letter G Clipart 19 - 500 X 500 - WebComicms.Net">
            <a:extLst>
              <a:ext uri="{FF2B5EF4-FFF2-40B4-BE49-F238E27FC236}">
                <a16:creationId xmlns:a16="http://schemas.microsoft.com/office/drawing/2014/main" id="{F7046A76-9A74-4414-A76C-1AD1B07FF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62494"/>
            <a:ext cx="2713856" cy="2713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Letter a girl. Happy little girl climbing on giant lowercase ...">
            <a:extLst>
              <a:ext uri="{FF2B5EF4-FFF2-40B4-BE49-F238E27FC236}">
                <a16:creationId xmlns:a16="http://schemas.microsoft.com/office/drawing/2014/main" id="{7D2A0C6D-D9E4-466B-A7AB-A7070E238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" b="3354"/>
          <a:stretch/>
        </p:blipFill>
        <p:spPr bwMode="auto">
          <a:xfrm>
            <a:off x="945883" y="1549512"/>
            <a:ext cx="2457965" cy="2847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66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2" descr="Letter G Clipart 19 - 500 X 500 - WebComicms.Net">
            <a:extLst>
              <a:ext uri="{FF2B5EF4-FFF2-40B4-BE49-F238E27FC236}">
                <a16:creationId xmlns:a16="http://schemas.microsoft.com/office/drawing/2014/main" id="{16D784CE-B3F1-42ED-9386-F04297F24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24209"/>
            <a:ext cx="2912368" cy="2602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Letter a girl. Happy little girl climbing on giant lowercase ...">
            <a:extLst>
              <a:ext uri="{FF2B5EF4-FFF2-40B4-BE49-F238E27FC236}">
                <a16:creationId xmlns:a16="http://schemas.microsoft.com/office/drawing/2014/main" id="{65D64AAF-C1F8-4D58-BCB0-A9A046C27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5" b="3354"/>
          <a:stretch/>
        </p:blipFill>
        <p:spPr bwMode="auto">
          <a:xfrm>
            <a:off x="1371600" y="1924209"/>
            <a:ext cx="2912368" cy="2602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896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69634" name="Picture 2" descr="C:\Users\san\Downloads\WhatsApp Image 2020-08-03 at 18.20.00 (1).jpeg"/>
          <p:cNvPicPr>
            <a:picLocks noChangeAspect="1" noChangeArrowheads="1"/>
          </p:cNvPicPr>
          <p:nvPr/>
        </p:nvPicPr>
        <p:blipFill>
          <a:blip r:embed="rId3"/>
          <a:srcRect l="12500" r="12500"/>
          <a:stretch>
            <a:fillRect/>
          </a:stretch>
        </p:blipFill>
        <p:spPr bwMode="auto">
          <a:xfrm>
            <a:off x="1142976" y="857250"/>
            <a:ext cx="6858048" cy="5143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68610" name="Picture 2" descr="C:\Users\san\Downloads\WhatsApp Image 2020-08-03 at 18.20.00.jpeg"/>
          <p:cNvPicPr>
            <a:picLocks noChangeAspect="1" noChangeArrowheads="1"/>
          </p:cNvPicPr>
          <p:nvPr/>
        </p:nvPicPr>
        <p:blipFill>
          <a:blip r:embed="rId3">
            <a:lum bright="-28000" contrast="53000"/>
          </a:blip>
          <a:srcRect l="12500" r="13281"/>
          <a:stretch>
            <a:fillRect/>
          </a:stretch>
        </p:blipFill>
        <p:spPr bwMode="auto">
          <a:xfrm>
            <a:off x="1142976" y="857250"/>
            <a:ext cx="6786610" cy="5143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12" descr="Lowercase Cartoon Letter b | Woo! Jr. Kids Activities">
            <a:extLst>
              <a:ext uri="{FF2B5EF4-FFF2-40B4-BE49-F238E27FC236}">
                <a16:creationId xmlns:a16="http://schemas.microsoft.com/office/drawing/2014/main" id="{25B86161-7ADD-4C94-B679-293DECD65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6951" r="18746" b="26901"/>
          <a:stretch/>
        </p:blipFill>
        <p:spPr bwMode="auto">
          <a:xfrm>
            <a:off x="5950351" y="1325717"/>
            <a:ext cx="2664296" cy="3292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Letter a girl. Happy little girl climbing on giant lowercase ...">
            <a:extLst>
              <a:ext uri="{FF2B5EF4-FFF2-40B4-BE49-F238E27FC236}">
                <a16:creationId xmlns:a16="http://schemas.microsoft.com/office/drawing/2014/main" id="{B38D1683-C07F-443A-8BB8-14B3EE459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" b="3354"/>
          <a:stretch/>
        </p:blipFill>
        <p:spPr bwMode="auto">
          <a:xfrm>
            <a:off x="971600" y="1219200"/>
            <a:ext cx="2811161" cy="3256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93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12" descr="Lowercase Cartoon Letter b | Woo! Jr. Kids Activities">
            <a:extLst>
              <a:ext uri="{FF2B5EF4-FFF2-40B4-BE49-F238E27FC236}">
                <a16:creationId xmlns:a16="http://schemas.microsoft.com/office/drawing/2014/main" id="{293852CA-E3F8-43EC-A0FD-60CCF95C1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6951" r="18746" b="26901"/>
          <a:stretch/>
        </p:blipFill>
        <p:spPr bwMode="auto">
          <a:xfrm>
            <a:off x="4388061" y="1768404"/>
            <a:ext cx="2965289" cy="3664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Letter a girl. Happy little girl climbing on giant lowercase ...">
            <a:extLst>
              <a:ext uri="{FF2B5EF4-FFF2-40B4-BE49-F238E27FC236}">
                <a16:creationId xmlns:a16="http://schemas.microsoft.com/office/drawing/2014/main" id="{260F67D1-848B-44BC-91BD-64BDD12B1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" b="3354"/>
          <a:stretch/>
        </p:blipFill>
        <p:spPr bwMode="auto">
          <a:xfrm>
            <a:off x="1236279" y="1768404"/>
            <a:ext cx="3163141" cy="3664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222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71682" name="Picture 2" descr="C:\Users\san\Downloads\WhatsApp Image 2020-08-03 at 18.50.28.jpeg"/>
          <p:cNvPicPr>
            <a:picLocks noChangeAspect="1" noChangeArrowheads="1"/>
          </p:cNvPicPr>
          <p:nvPr/>
        </p:nvPicPr>
        <p:blipFill>
          <a:blip r:embed="rId3"/>
          <a:srcRect l="12500" r="12500"/>
          <a:stretch>
            <a:fillRect/>
          </a:stretch>
        </p:blipFill>
        <p:spPr bwMode="auto">
          <a:xfrm>
            <a:off x="1142976" y="857250"/>
            <a:ext cx="6858048" cy="5143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72706" name="Picture 2" descr="C:\Users\san\Downloads\WhatsApp Image 2020-08-03 at 18.50.28 (1).jpeg"/>
          <p:cNvPicPr>
            <a:picLocks noChangeAspect="1" noChangeArrowheads="1"/>
          </p:cNvPicPr>
          <p:nvPr/>
        </p:nvPicPr>
        <p:blipFill>
          <a:blip r:embed="rId3">
            <a:lum bright="-15000" contrast="75000"/>
          </a:blip>
          <a:srcRect l="12500" r="12500"/>
          <a:stretch>
            <a:fillRect/>
          </a:stretch>
        </p:blipFill>
        <p:spPr bwMode="auto">
          <a:xfrm>
            <a:off x="1142976" y="857250"/>
            <a:ext cx="6858048" cy="5143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14" descr="Letter a girl. Happy little girl climbing on giant lowercase ...">
            <a:extLst>
              <a:ext uri="{FF2B5EF4-FFF2-40B4-BE49-F238E27FC236}">
                <a16:creationId xmlns:a16="http://schemas.microsoft.com/office/drawing/2014/main" id="{5F2A3AF6-101C-419C-A3D1-11EE52426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" b="3354"/>
          <a:stretch/>
        </p:blipFill>
        <p:spPr bwMode="auto">
          <a:xfrm>
            <a:off x="1008002" y="1219201"/>
            <a:ext cx="2418500" cy="2857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Free Cartoon Letter Cliparts, Download Free Clip Art, Free Clip ...">
            <a:extLst>
              <a:ext uri="{FF2B5EF4-FFF2-40B4-BE49-F238E27FC236}">
                <a16:creationId xmlns:a16="http://schemas.microsoft.com/office/drawing/2014/main" id="{91DDB9E4-CA81-425D-9C97-071100EBA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4"/>
          <a:stretch/>
        </p:blipFill>
        <p:spPr bwMode="auto">
          <a:xfrm>
            <a:off x="5987642" y="1219200"/>
            <a:ext cx="2615046" cy="297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84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4" name="Picture 14" descr="Letter a girl. Happy little girl climbing on giant lowercase ...">
            <a:extLst>
              <a:ext uri="{FF2B5EF4-FFF2-40B4-BE49-F238E27FC236}">
                <a16:creationId xmlns:a16="http://schemas.microsoft.com/office/drawing/2014/main" id="{4CF2CF7D-17B6-49F4-B9DB-B3B892CA1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" b="3354"/>
          <a:stretch/>
        </p:blipFill>
        <p:spPr bwMode="auto">
          <a:xfrm>
            <a:off x="1907704" y="2284880"/>
            <a:ext cx="2418500" cy="297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Free Cartoon Letter Cliparts, Download Free Clip Art, Free Clip ...">
            <a:extLst>
              <a:ext uri="{FF2B5EF4-FFF2-40B4-BE49-F238E27FC236}">
                <a16:creationId xmlns:a16="http://schemas.microsoft.com/office/drawing/2014/main" id="{6938590A-D30E-423C-B37F-FE790262D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4"/>
          <a:stretch/>
        </p:blipFill>
        <p:spPr bwMode="auto">
          <a:xfrm>
            <a:off x="4326204" y="2274940"/>
            <a:ext cx="2615046" cy="297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9338" y="4080234"/>
            <a:ext cx="2711029" cy="179351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7845" y="6181050"/>
            <a:ext cx="1760221" cy="134330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6C80CD-D9D4-4C5C-B6C3-D14EBECA74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17237" r="12988" b="70603"/>
          <a:stretch/>
        </p:blipFill>
        <p:spPr>
          <a:xfrm>
            <a:off x="1216149" y="476672"/>
            <a:ext cx="6711702" cy="987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Letter G Clipart 19 - 500 X 500 - WebComicms.Net">
            <a:extLst>
              <a:ext uri="{FF2B5EF4-FFF2-40B4-BE49-F238E27FC236}">
                <a16:creationId xmlns:a16="http://schemas.microsoft.com/office/drawing/2014/main" id="{CA19DC57-2319-4732-BC87-27D45CD7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97" y="4877718"/>
            <a:ext cx="1661170" cy="1661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phabet clipart letters image 2 - Clipartix">
            <a:extLst>
              <a:ext uri="{FF2B5EF4-FFF2-40B4-BE49-F238E27FC236}">
                <a16:creationId xmlns:a16="http://schemas.microsoft.com/office/drawing/2014/main" id="{90F96BE3-5283-4F7B-8585-E100FFDA2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18" y="4726968"/>
            <a:ext cx="1820639" cy="1820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phabet clipart for kids free images 8 - ClipartAndScrap">
            <a:extLst>
              <a:ext uri="{FF2B5EF4-FFF2-40B4-BE49-F238E27FC236}">
                <a16:creationId xmlns:a16="http://schemas.microsoft.com/office/drawing/2014/main" id="{A4D3D4EE-B306-4790-8D7D-9288ABEEF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3" y="4748743"/>
            <a:ext cx="1859032" cy="1859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unny alphabet letter d - Clip Art Library">
            <a:extLst>
              <a:ext uri="{FF2B5EF4-FFF2-40B4-BE49-F238E27FC236}">
                <a16:creationId xmlns:a16="http://schemas.microsoft.com/office/drawing/2014/main" id="{AC7036BA-5776-47B2-8C61-5AA3C2AB7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39" y="1955683"/>
            <a:ext cx="1981018" cy="2303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wercase m in 2020 | Lettering, Cartoon letters, Activities for kids">
            <a:extLst>
              <a:ext uri="{FF2B5EF4-FFF2-40B4-BE49-F238E27FC236}">
                <a16:creationId xmlns:a16="http://schemas.microsoft.com/office/drawing/2014/main" id="{8864E73A-E885-4CE4-91E5-3F99D200B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15350" r="10593" b="29000"/>
          <a:stretch/>
        </p:blipFill>
        <p:spPr bwMode="auto">
          <a:xfrm>
            <a:off x="2559534" y="4726968"/>
            <a:ext cx="1928569" cy="1811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wercase Cartoon Letter b | Woo! Jr. Kids Activities">
            <a:extLst>
              <a:ext uri="{FF2B5EF4-FFF2-40B4-BE49-F238E27FC236}">
                <a16:creationId xmlns:a16="http://schemas.microsoft.com/office/drawing/2014/main" id="{BA2B08D2-DD61-4FA6-9F92-640C844E3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6951" r="18746" b="26901"/>
          <a:stretch/>
        </p:blipFill>
        <p:spPr bwMode="auto">
          <a:xfrm>
            <a:off x="2441336" y="1970563"/>
            <a:ext cx="1820639" cy="2249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etter a girl. Happy little girl climbing on giant lowercase ...">
            <a:extLst>
              <a:ext uri="{FF2B5EF4-FFF2-40B4-BE49-F238E27FC236}">
                <a16:creationId xmlns:a16="http://schemas.microsoft.com/office/drawing/2014/main" id="{598B49C4-307B-4157-858E-0EBE0F972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" b="3354"/>
          <a:stretch/>
        </p:blipFill>
        <p:spPr bwMode="auto">
          <a:xfrm>
            <a:off x="286634" y="2009893"/>
            <a:ext cx="1859032" cy="2153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ree Cartoon Letter Cliparts, Download Free Clip Art, Free Clip ...">
            <a:extLst>
              <a:ext uri="{FF2B5EF4-FFF2-40B4-BE49-F238E27FC236}">
                <a16:creationId xmlns:a16="http://schemas.microsoft.com/office/drawing/2014/main" id="{9AEAB71A-0532-4700-AA7D-F7FACE638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4"/>
          <a:stretch/>
        </p:blipFill>
        <p:spPr bwMode="auto">
          <a:xfrm>
            <a:off x="6848478" y="2007459"/>
            <a:ext cx="1981019" cy="225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381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70658" name="Picture 2" descr="C:\Users\san\Downloads\WhatsApp Image 2020-08-03 at 18.39.19.jpeg"/>
          <p:cNvPicPr>
            <a:picLocks noChangeAspect="1" noChangeArrowheads="1"/>
          </p:cNvPicPr>
          <p:nvPr/>
        </p:nvPicPr>
        <p:blipFill>
          <a:blip r:embed="rId3"/>
          <a:srcRect l="12500" r="12500"/>
          <a:stretch>
            <a:fillRect/>
          </a:stretch>
        </p:blipFill>
        <p:spPr bwMode="auto">
          <a:xfrm>
            <a:off x="1142976" y="857250"/>
            <a:ext cx="6858048" cy="5143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73730" name="Picture 2" descr="C:\Users\san\Downloads\WhatsApp Image 2020-08-03 at 18.50.28 (2).jpeg"/>
          <p:cNvPicPr>
            <a:picLocks noChangeAspect="1" noChangeArrowheads="1"/>
          </p:cNvPicPr>
          <p:nvPr/>
        </p:nvPicPr>
        <p:blipFill>
          <a:blip r:embed="rId3">
            <a:lum bright="-20000" contrast="56000"/>
          </a:blip>
          <a:srcRect l="12500" r="12500"/>
          <a:stretch>
            <a:fillRect/>
          </a:stretch>
        </p:blipFill>
        <p:spPr bwMode="auto">
          <a:xfrm>
            <a:off x="1142976" y="857250"/>
            <a:ext cx="6858048" cy="5143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62282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7689A-D664-4C54-AFDC-E4A8F6B14726}"/>
              </a:ext>
            </a:extLst>
          </p:cNvPr>
          <p:cNvSpPr txBox="1"/>
          <p:nvPr/>
        </p:nvSpPr>
        <p:spPr>
          <a:xfrm>
            <a:off x="1187624" y="1556792"/>
            <a:ext cx="6480720" cy="4752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819B7-16B6-48B1-8F8B-E3560FA7E157}"/>
              </a:ext>
            </a:extLst>
          </p:cNvPr>
          <p:cNvSpPr txBox="1"/>
          <p:nvPr/>
        </p:nvSpPr>
        <p:spPr>
          <a:xfrm>
            <a:off x="1187624" y="1600200"/>
            <a:ext cx="6480720" cy="4752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5" name="Picture 10" descr="Lowercase m in 2020 | Lettering, Cartoon letters, Activities for kids">
            <a:extLst>
              <a:ext uri="{FF2B5EF4-FFF2-40B4-BE49-F238E27FC236}">
                <a16:creationId xmlns:a16="http://schemas.microsoft.com/office/drawing/2014/main" id="{396B63BC-5D78-4DCD-AB74-637DF605B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15350" r="10593" b="29000"/>
          <a:stretch/>
        </p:blipFill>
        <p:spPr bwMode="auto">
          <a:xfrm>
            <a:off x="1835696" y="307498"/>
            <a:ext cx="1953935" cy="1596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Letter a girl. Happy little girl climbing on giant lowercase ...">
            <a:extLst>
              <a:ext uri="{FF2B5EF4-FFF2-40B4-BE49-F238E27FC236}">
                <a16:creationId xmlns:a16="http://schemas.microsoft.com/office/drawing/2014/main" id="{05E97385-AF48-4447-807B-D6DAFA9C4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" b="3354"/>
          <a:stretch/>
        </p:blipFill>
        <p:spPr bwMode="auto">
          <a:xfrm>
            <a:off x="457200" y="308473"/>
            <a:ext cx="1378496" cy="1596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Letter a girl. Happy little girl climbing on giant lowercase ...">
            <a:extLst>
              <a:ext uri="{FF2B5EF4-FFF2-40B4-BE49-F238E27FC236}">
                <a16:creationId xmlns:a16="http://schemas.microsoft.com/office/drawing/2014/main" id="{D54A0648-7C28-45A6-A16F-C84F85317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" b="3354"/>
          <a:stretch/>
        </p:blipFill>
        <p:spPr bwMode="auto">
          <a:xfrm>
            <a:off x="5455524" y="4629372"/>
            <a:ext cx="1524632" cy="1874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Free Cartoon Letter Cliparts, Download Free Clip Art, Free Clip ...">
            <a:extLst>
              <a:ext uri="{FF2B5EF4-FFF2-40B4-BE49-F238E27FC236}">
                <a16:creationId xmlns:a16="http://schemas.microsoft.com/office/drawing/2014/main" id="{78680A77-FDB7-44E3-B837-914B154EF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4"/>
          <a:stretch/>
        </p:blipFill>
        <p:spPr bwMode="auto">
          <a:xfrm>
            <a:off x="6980156" y="4629372"/>
            <a:ext cx="1648535" cy="1874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Letter a girl. Happy little girl climbing on giant lowercase ...">
            <a:extLst>
              <a:ext uri="{FF2B5EF4-FFF2-40B4-BE49-F238E27FC236}">
                <a16:creationId xmlns:a16="http://schemas.microsoft.com/office/drawing/2014/main" id="{D14BF570-FDD7-44B8-8C92-40BE4463A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" b="3354"/>
          <a:stretch/>
        </p:blipFill>
        <p:spPr bwMode="auto">
          <a:xfrm>
            <a:off x="457200" y="2185031"/>
            <a:ext cx="1524632" cy="1874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Letter a girl. Happy little girl climbing on giant lowercase ...">
            <a:extLst>
              <a:ext uri="{FF2B5EF4-FFF2-40B4-BE49-F238E27FC236}">
                <a16:creationId xmlns:a16="http://schemas.microsoft.com/office/drawing/2014/main" id="{F5D3DD5A-5883-4E3B-839E-B83E71A9D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" b="3354"/>
          <a:stretch/>
        </p:blipFill>
        <p:spPr bwMode="auto">
          <a:xfrm>
            <a:off x="317549" y="4510572"/>
            <a:ext cx="1606173" cy="1974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Letter a girl. Happy little girl climbing on giant lowercase ...">
            <a:extLst>
              <a:ext uri="{FF2B5EF4-FFF2-40B4-BE49-F238E27FC236}">
                <a16:creationId xmlns:a16="http://schemas.microsoft.com/office/drawing/2014/main" id="{7A7C469F-ADB0-49B0-BB38-596D5FD64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" b="3354"/>
          <a:stretch/>
        </p:blipFill>
        <p:spPr bwMode="auto">
          <a:xfrm>
            <a:off x="5514265" y="2452206"/>
            <a:ext cx="1524632" cy="1874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Letter a girl. Happy little girl climbing on giant lowercase ...">
            <a:extLst>
              <a:ext uri="{FF2B5EF4-FFF2-40B4-BE49-F238E27FC236}">
                <a16:creationId xmlns:a16="http://schemas.microsoft.com/office/drawing/2014/main" id="{215B4F55-857F-4985-9E91-112363784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" b="3354"/>
          <a:stretch/>
        </p:blipFill>
        <p:spPr bwMode="auto">
          <a:xfrm>
            <a:off x="5461392" y="275040"/>
            <a:ext cx="1524632" cy="1874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lphabet clipart letters image 2 - Clipartix">
            <a:extLst>
              <a:ext uri="{FF2B5EF4-FFF2-40B4-BE49-F238E27FC236}">
                <a16:creationId xmlns:a16="http://schemas.microsoft.com/office/drawing/2014/main" id="{9582D06D-282B-42AD-A56C-0FA7C7FE5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93" y="2169204"/>
            <a:ext cx="1820639" cy="1889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Alphabet clipart for kids free images 8 - ClipartAndScrap">
            <a:extLst>
              <a:ext uri="{FF2B5EF4-FFF2-40B4-BE49-F238E27FC236}">
                <a16:creationId xmlns:a16="http://schemas.microsoft.com/office/drawing/2014/main" id="{2828D000-776C-48F1-A8AB-EC2DF11D2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22" y="4493696"/>
            <a:ext cx="1859032" cy="1974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funny alphabet letter d - Clip Art Library">
            <a:extLst>
              <a:ext uri="{FF2B5EF4-FFF2-40B4-BE49-F238E27FC236}">
                <a16:creationId xmlns:a16="http://schemas.microsoft.com/office/drawing/2014/main" id="{27F69B5E-3F26-4B66-BBFA-8B48086CD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57" y="285591"/>
            <a:ext cx="1706644" cy="1860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Letter G Clipart 19 - 500 X 500 - WebComicms.Net">
            <a:extLst>
              <a:ext uri="{FF2B5EF4-FFF2-40B4-BE49-F238E27FC236}">
                <a16:creationId xmlns:a16="http://schemas.microsoft.com/office/drawing/2014/main" id="{29169CE0-9536-4F0F-ACBD-9934B90BA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41" y="2449366"/>
            <a:ext cx="1706644" cy="1851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23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 descr="C:\Users\san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8000" contrast="9000"/>
          </a:blip>
          <a:srcRect l="8163" t="6197" r="7143" b="7606"/>
          <a:stretch>
            <a:fillRect/>
          </a:stretch>
        </p:blipFill>
        <p:spPr bwMode="auto">
          <a:xfrm>
            <a:off x="857224" y="500042"/>
            <a:ext cx="7143800" cy="5572164"/>
          </a:xfrm>
          <a:prstGeom prst="ellipse">
            <a:avLst/>
          </a:prstGeom>
          <a:ln w="76200" cap="rnd">
            <a:solidFill>
              <a:srgbClr val="C00000"/>
            </a:solidFill>
            <a:prstDash val="sys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7BA11F-81AA-456E-96F0-6B2D420D3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r="13377"/>
          <a:stretch/>
        </p:blipFill>
        <p:spPr>
          <a:xfrm>
            <a:off x="755576" y="620688"/>
            <a:ext cx="7632848" cy="5800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48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E92CA-1944-4921-AA3B-E59A801828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r="12589"/>
          <a:stretch/>
        </p:blipFill>
        <p:spPr>
          <a:xfrm>
            <a:off x="685800" y="507004"/>
            <a:ext cx="7772400" cy="5843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37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san\Downloads\WhatsApp Image 2020-08-03 at 17.52.02 (1).jpeg"/>
          <p:cNvPicPr>
            <a:picLocks noChangeAspect="1" noChangeArrowheads="1"/>
          </p:cNvPicPr>
          <p:nvPr/>
        </p:nvPicPr>
        <p:blipFill>
          <a:blip r:embed="rId3"/>
          <a:srcRect l="12500" r="12500"/>
          <a:stretch>
            <a:fillRect/>
          </a:stretch>
        </p:blipFill>
        <p:spPr bwMode="auto">
          <a:xfrm>
            <a:off x="1142976" y="857232"/>
            <a:ext cx="6858048" cy="5143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2483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san\Desktop\1c26e91b294bd1256b2ea3958cb6d6f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642918"/>
            <a:ext cx="7500990" cy="56436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EBCD4-570F-4DE7-81A0-E68937563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r="12200"/>
          <a:stretch/>
        </p:blipFill>
        <p:spPr>
          <a:xfrm>
            <a:off x="753344" y="501582"/>
            <a:ext cx="7704856" cy="5854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16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C0AFE4-C369-4DB3-9AF0-37A3A3D562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201"/>
          <a:stretch/>
        </p:blipFill>
        <p:spPr>
          <a:xfrm>
            <a:off x="1187624" y="857250"/>
            <a:ext cx="684076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810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51</Words>
  <Application>Microsoft Office PowerPoint</Application>
  <PresentationFormat>On-screen Show (4:3)</PresentationFormat>
  <Paragraphs>38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Aharoni</vt:lpstr>
      <vt:lpstr>Arial</vt:lpstr>
      <vt:lpstr>Calibri</vt:lpstr>
      <vt:lpstr>Office Theme</vt:lpstr>
      <vt:lpstr>AIR FORCE SCHOOL WESTERN AIR COMMAND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FORCE SCHOOL WESTERN AIR COMMAND</dc:title>
  <dc:creator>san</dc:creator>
  <cp:lastModifiedBy>Prithvi Krishna</cp:lastModifiedBy>
  <cp:revision>31</cp:revision>
  <dcterms:created xsi:type="dcterms:W3CDTF">2020-08-02T15:16:06Z</dcterms:created>
  <dcterms:modified xsi:type="dcterms:W3CDTF">2020-08-05T05:52:23Z</dcterms:modified>
</cp:coreProperties>
</file>